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>
      <p:cViewPr>
        <p:scale>
          <a:sx n="62" d="100"/>
          <a:sy n="62" d="100"/>
        </p:scale>
        <p:origin x="-143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20C8-6E51-4251-8198-5E639B2F998E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AB505-EB22-45C1-8ED4-DCEB1C4298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B505-EB22-45C1-8ED4-DCEB1C42988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23F7-9984-4D4A-B439-E571A0220A30}" type="datetimeFigureOut">
              <a:rPr lang="it-IT" smtClean="0"/>
              <a:pPr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9AF2-97E2-4094-81F6-F62830631D8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unaustralian.net/2015/03/06/grizzly-bears-refused-entry-at-bear-bar/" TargetMode="External"/><Relationship Id="rId3" Type="http://schemas.openxmlformats.org/officeDocument/2006/relationships/hyperlink" Target="https://www.livenet.it/event/sei-personaggi-in-cerca-dautore-al-mercadante/" TargetMode="External"/><Relationship Id="rId7" Type="http://schemas.openxmlformats.org/officeDocument/2006/relationships/hyperlink" Target="https://www.pinterest.it/shallowgirl/madame-bovary/" TargetMode="External"/><Relationship Id="rId2" Type="http://schemas.openxmlformats.org/officeDocument/2006/relationships/hyperlink" Target="http://teatroolimpico.it/il-teatro/la-stor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ilenacremaschini.it/il-don-giovanni-il-complesso-delluomo-che-ama-le-donne/" TargetMode="External"/><Relationship Id="rId11" Type="http://schemas.openxmlformats.org/officeDocument/2006/relationships/hyperlink" Target="http://www.flickr.com/photos/chrisnaton/34501106431/" TargetMode="External"/><Relationship Id="rId5" Type="http://schemas.openxmlformats.org/officeDocument/2006/relationships/hyperlink" Target="https://www.scuolazoo.com/magazine/cinema-e-serie-tv/film-adolescenziali-migliori-film-per-ragazzi/" TargetMode="External"/><Relationship Id="rId10" Type="http://schemas.openxmlformats.org/officeDocument/2006/relationships/hyperlink" Target="https://www.funnydog.tv/video/rustic-cabin-oil-painting-landscape-art/y_FN_vZ4rUs" TargetMode="External"/><Relationship Id="rId4" Type="http://schemas.openxmlformats.org/officeDocument/2006/relationships/hyperlink" Target="https://www.teatro.it/spettacoli/enrico-iv-luigi-pirandello" TargetMode="External"/><Relationship Id="rId9" Type="http://schemas.openxmlformats.org/officeDocument/2006/relationships/hyperlink" Target="https://www.premioceleste.it/opera/ido:12893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bg1"/>
                </a:solidFill>
                <a:latin typeface="Bradley Hand ITC" pitchFamily="66" charset="0"/>
              </a:rPr>
              <a:t>Il periodo Ipotetico</a:t>
            </a:r>
            <a:endParaRPr lang="it-IT" sz="6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Autrice: Alessia </a:t>
            </a:r>
            <a:r>
              <a:rPr lang="it-IT" b="1" dirty="0" err="1" smtClean="0">
                <a:solidFill>
                  <a:schemeClr val="bg1"/>
                </a:solidFill>
              </a:rPr>
              <a:t>Murgi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LIVELLO B2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Attività di  rinforzo sull’uso del congiuntivo imperfetto e del condizionale presente nella costruzione del periodo ipotetico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ssia\Desktop\paolo-savini-stylized-h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2692887" cy="3464223"/>
          </a:xfrm>
          <a:prstGeom prst="rect">
            <a:avLst/>
          </a:prstGeom>
          <a:noFill/>
        </p:spPr>
      </p:pic>
      <p:pic>
        <p:nvPicPr>
          <p:cNvPr id="10243" name="Picture 3" descr="C:\Users\Alessia\Desktop\Don-Giovanni-800x480.jpg"/>
          <p:cNvPicPr>
            <a:picLocks noChangeAspect="1" noChangeArrowheads="1"/>
          </p:cNvPicPr>
          <p:nvPr/>
        </p:nvPicPr>
        <p:blipFill>
          <a:blip r:embed="rId3" cstate="print"/>
          <a:srcRect r="12271"/>
          <a:stretch>
            <a:fillRect/>
          </a:stretch>
        </p:blipFill>
        <p:spPr bwMode="auto">
          <a:xfrm>
            <a:off x="5801544" y="0"/>
            <a:ext cx="3342456" cy="2286000"/>
          </a:xfrm>
          <a:prstGeom prst="rect">
            <a:avLst/>
          </a:prstGeom>
          <a:noFill/>
        </p:spPr>
      </p:pic>
      <p:pic>
        <p:nvPicPr>
          <p:cNvPr id="10245" name="Picture 5" descr="C:\Users\Alessia\Desktop\Romeo+Giuliet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3168758" cy="1872208"/>
          </a:xfrm>
          <a:prstGeom prst="rect">
            <a:avLst/>
          </a:prstGeom>
          <a:noFill/>
        </p:spPr>
      </p:pic>
      <p:pic>
        <p:nvPicPr>
          <p:cNvPr id="10246" name="Picture 6" descr="C:\Users\Alessia\Desktop\or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712" y="3284984"/>
            <a:ext cx="2592288" cy="1944216"/>
          </a:xfrm>
          <a:prstGeom prst="rect">
            <a:avLst/>
          </a:prstGeom>
          <a:noFill/>
        </p:spPr>
      </p:pic>
      <p:pic>
        <p:nvPicPr>
          <p:cNvPr id="10247" name="Picture 7" descr="C:\Users\Alessia\Desktop\madame bovary.png"/>
          <p:cNvPicPr>
            <a:picLocks noChangeAspect="1" noChangeArrowheads="1"/>
          </p:cNvPicPr>
          <p:nvPr/>
        </p:nvPicPr>
        <p:blipFill>
          <a:blip r:embed="rId6" cstate="print"/>
          <a:srcRect r="1623" b="30870"/>
          <a:stretch>
            <a:fillRect/>
          </a:stretch>
        </p:blipFill>
        <p:spPr bwMode="auto">
          <a:xfrm>
            <a:off x="3779912" y="4841776"/>
            <a:ext cx="1912828" cy="2016224"/>
          </a:xfrm>
          <a:prstGeom prst="rect">
            <a:avLst/>
          </a:prstGeom>
          <a:noFill/>
        </p:spPr>
      </p:pic>
      <p:pic>
        <p:nvPicPr>
          <p:cNvPr id="10248" name="Picture 8" descr="C:\Users\Alessia\Desktop\enrico-iv_opt-617x300.jpg"/>
          <p:cNvPicPr>
            <a:picLocks noChangeAspect="1" noChangeArrowheads="1"/>
          </p:cNvPicPr>
          <p:nvPr/>
        </p:nvPicPr>
        <p:blipFill>
          <a:blip r:embed="rId7" cstate="print"/>
          <a:srcRect t="3882" r="25267"/>
          <a:stretch>
            <a:fillRect/>
          </a:stretch>
        </p:blipFill>
        <p:spPr bwMode="auto">
          <a:xfrm>
            <a:off x="539552" y="3284984"/>
            <a:ext cx="2555776" cy="1783064"/>
          </a:xfrm>
          <a:prstGeom prst="rect">
            <a:avLst/>
          </a:prstGeom>
          <a:noFill/>
        </p:spPr>
      </p:pic>
      <p:cxnSp>
        <p:nvCxnSpPr>
          <p:cNvPr id="13" name="Connettore 2 12"/>
          <p:cNvCxnSpPr/>
          <p:nvPr/>
        </p:nvCxnSpPr>
        <p:spPr>
          <a:xfrm flipH="1" flipV="1">
            <a:off x="3131840" y="1700808"/>
            <a:ext cx="72008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5652120" y="1844824"/>
            <a:ext cx="72008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868144" y="4221088"/>
            <a:ext cx="72008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4716016" y="4437112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2915816" y="4077072"/>
            <a:ext cx="64807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essia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3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Alessia\Desktop\34501106431_be6e1ceea0_b.jpg"/>
          <p:cNvPicPr>
            <a:picLocks noChangeAspect="1" noChangeArrowheads="1"/>
          </p:cNvPicPr>
          <p:nvPr/>
        </p:nvPicPr>
        <p:blipFill>
          <a:blip r:embed="rId2" cstate="print"/>
          <a:srcRect l="7703"/>
          <a:stretch>
            <a:fillRect/>
          </a:stretch>
        </p:blipFill>
        <p:spPr bwMode="auto">
          <a:xfrm>
            <a:off x="0" y="0"/>
            <a:ext cx="94898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Se non fossi te stesso,  chi saresti?</a:t>
            </a:r>
            <a:r>
              <a:rPr lang="it-IT" dirty="0" smtClean="0"/>
              <a:t>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Riferimenti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b="1" u="sng" dirty="0" smtClean="0"/>
              <a:t>TESTO:</a:t>
            </a:r>
          </a:p>
          <a:p>
            <a:pPr>
              <a:buNone/>
            </a:pPr>
            <a:r>
              <a:rPr lang="it-IT" dirty="0" smtClean="0"/>
              <a:t>Alessia </a:t>
            </a:r>
            <a:r>
              <a:rPr lang="it-IT" dirty="0" err="1" smtClean="0"/>
              <a:t>Murgi</a:t>
            </a:r>
            <a:r>
              <a:rPr lang="it-IT" dirty="0" smtClean="0"/>
              <a:t>, Il periodo ipotetico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u="sng" dirty="0" smtClean="0"/>
              <a:t>IMMAGINI: </a:t>
            </a:r>
            <a:endParaRPr lang="it-IT" b="1" u="sng" dirty="0" smtClean="0"/>
          </a:p>
          <a:p>
            <a:pPr>
              <a:buNone/>
            </a:pPr>
            <a:r>
              <a:rPr lang="it-IT" dirty="0" smtClean="0"/>
              <a:t>IMMAGINE </a:t>
            </a:r>
            <a:r>
              <a:rPr lang="it-IT" dirty="0" smtClean="0"/>
              <a:t>1: </a:t>
            </a:r>
            <a:r>
              <a:rPr lang="it-IT" u="sng" dirty="0" smtClean="0">
                <a:hlinkClick r:id="rId2"/>
              </a:rPr>
              <a:t>http://teatroolimpico.it/il-teatro/la-storia/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 2: </a:t>
            </a:r>
            <a:r>
              <a:rPr lang="it-IT" u="sng" dirty="0" smtClean="0">
                <a:hlinkClick r:id="rId3"/>
              </a:rPr>
              <a:t>https://www.livenet.it/event/sei-personaggi-in-cerca-dautore-al-mercadante/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 3: </a:t>
            </a:r>
            <a:r>
              <a:rPr lang="it-IT" u="sng" dirty="0" smtClean="0">
                <a:hlinkClick r:id="rId4"/>
              </a:rPr>
              <a:t>https://www.teatro.it/spettacoli/enrico-iv-luigi-pirandello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 4: </a:t>
            </a:r>
            <a:r>
              <a:rPr lang="it-IT" u="sng" dirty="0" smtClean="0">
                <a:hlinkClick r:id="rId5"/>
              </a:rPr>
              <a:t>https://www.scuolazoo.com/magazine/cinema-e-serie-tv/film-adolescenziali-migliori-film-per- ragazzi/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 5: </a:t>
            </a:r>
            <a:r>
              <a:rPr lang="it-IT" u="sng" dirty="0" smtClean="0">
                <a:hlinkClick r:id="rId6"/>
              </a:rPr>
              <a:t>http://www.marilenacremaschini.it/</a:t>
            </a:r>
            <a:r>
              <a:rPr lang="it-IT" u="sng" dirty="0" err="1" smtClean="0">
                <a:hlinkClick r:id="rId6"/>
              </a:rPr>
              <a:t>il-don-giovanni-il-complesso-delluomo-che-ama-le-donne</a:t>
            </a:r>
            <a:r>
              <a:rPr lang="it-IT" u="sng" dirty="0" smtClean="0">
                <a:hlinkClick r:id="rId6"/>
              </a:rPr>
              <a:t>/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 6: </a:t>
            </a:r>
            <a:r>
              <a:rPr lang="it-IT" u="sng" dirty="0" smtClean="0">
                <a:hlinkClick r:id="rId7"/>
              </a:rPr>
              <a:t>https://www.pinterest.it/shallowgirl/madame-bovary/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 7: </a:t>
            </a:r>
            <a:r>
              <a:rPr lang="it-IT" u="sng" dirty="0" smtClean="0">
                <a:hlinkClick r:id="rId8"/>
              </a:rPr>
              <a:t>https://theunaustralian.net/2015/03/06/grizzly-bears-refused-entry-at-bear-bar/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IMMAGINE:8:</a:t>
            </a:r>
            <a:r>
              <a:rPr lang="it-IT" u="sng" dirty="0" smtClean="0">
                <a:hlinkClick r:id="rId9"/>
              </a:rPr>
              <a:t> https://www.premioceleste.it/opera/ido:128936/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 9: </a:t>
            </a:r>
            <a:r>
              <a:rPr lang="it-IT" u="sng" dirty="0" smtClean="0">
                <a:hlinkClick r:id="rId10"/>
              </a:rPr>
              <a:t>https://www.funnydog.tv/video/rustic-cabin-oil-painting-landscape-art/y_FN_vZ4rUs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IMMAGINE  10:</a:t>
            </a:r>
            <a:r>
              <a:rPr lang="it-IT" dirty="0" smtClean="0">
                <a:hlinkClick r:id="rId11"/>
              </a:rPr>
              <a:t> http://www.flickr.com/</a:t>
            </a:r>
            <a:r>
              <a:rPr lang="it-IT" dirty="0" err="1" smtClean="0">
                <a:hlinkClick r:id="rId11"/>
              </a:rPr>
              <a:t>photos</a:t>
            </a:r>
            <a:r>
              <a:rPr lang="it-IT" dirty="0" smtClean="0">
                <a:hlinkClick r:id="rId11"/>
              </a:rPr>
              <a:t>/</a:t>
            </a:r>
            <a:r>
              <a:rPr lang="it-IT" dirty="0" err="1" smtClean="0">
                <a:hlinkClick r:id="rId11"/>
              </a:rPr>
              <a:t>chrisnaton</a:t>
            </a:r>
            <a:r>
              <a:rPr lang="it-IT" dirty="0" smtClean="0">
                <a:hlinkClick r:id="rId11"/>
              </a:rPr>
              <a:t>/34501106431/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http://teatroolimpico.it/wp-content/uploads/2015/09/Sipari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474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255" r="58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ssia\Desktop\enrico-iv_opt-61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609012" cy="4184635"/>
          </a:xfrm>
          <a:prstGeom prst="rect">
            <a:avLst/>
          </a:prstGeom>
          <a:noFill/>
        </p:spPr>
      </p:pic>
      <p:pic>
        <p:nvPicPr>
          <p:cNvPr id="4100" name="Picture 4" descr="C:\Users\Alessia\Desktop\Bueno-ve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4664"/>
            <a:ext cx="2808312" cy="28757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ssia\Desktop\Romeo+Giulietta.jpg"/>
          <p:cNvPicPr>
            <a:picLocks noChangeAspect="1" noChangeArrowheads="1"/>
          </p:cNvPicPr>
          <p:nvPr/>
        </p:nvPicPr>
        <p:blipFill>
          <a:blip r:embed="rId2" cstate="print"/>
          <a:srcRect l="3683" t="4309" r="8056"/>
          <a:stretch>
            <a:fillRect/>
          </a:stretch>
        </p:blipFill>
        <p:spPr bwMode="auto">
          <a:xfrm>
            <a:off x="971600" y="1196752"/>
            <a:ext cx="7488832" cy="4797152"/>
          </a:xfrm>
          <a:prstGeom prst="rect">
            <a:avLst/>
          </a:prstGeom>
          <a:noFill/>
        </p:spPr>
      </p:pic>
      <p:pic>
        <p:nvPicPr>
          <p:cNvPr id="5" name="Picture 4" descr="C:\Users\Alessia\Desktop\Bueno-ve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2808312" cy="28757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Alessia\Desktop\Don-Giovanni-8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16624"/>
          </a:xfrm>
          <a:prstGeom prst="rect">
            <a:avLst/>
          </a:prstGeom>
          <a:noFill/>
        </p:spPr>
      </p:pic>
      <p:pic>
        <p:nvPicPr>
          <p:cNvPr id="5" name="Picture 4" descr="C:\Users\Alessia\Desktop\Bueno-ve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0"/>
            <a:ext cx="2808312" cy="28757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3438525" cy="5715000"/>
          </a:xfrm>
          <a:prstGeom prst="rect">
            <a:avLst/>
          </a:prstGeom>
          <a:noFill/>
        </p:spPr>
      </p:pic>
      <p:pic>
        <p:nvPicPr>
          <p:cNvPr id="5" name="Picture 4" descr="C:\Users\Alessia\Desktop\Bueno-ve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085184"/>
            <a:ext cx="1147367" cy="1174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Alessia\Desktop\o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0"/>
            <a:ext cx="9217024" cy="6912769"/>
          </a:xfrm>
          <a:prstGeom prst="rect">
            <a:avLst/>
          </a:prstGeom>
          <a:noFill/>
        </p:spPr>
      </p:pic>
      <p:pic>
        <p:nvPicPr>
          <p:cNvPr id="5" name="Picture 4" descr="C:\Users\Alessia\Desktop\Bueno-ve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0"/>
            <a:ext cx="2808312" cy="28757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Alessia\Desktop\th.jpg"/>
          <p:cNvPicPr>
            <a:picLocks noChangeAspect="1" noChangeArrowheads="1"/>
          </p:cNvPicPr>
          <p:nvPr/>
        </p:nvPicPr>
        <p:blipFill>
          <a:blip r:embed="rId2" cstate="print"/>
          <a:srcRect l="5186" t="817" r="4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4499992" y="2708920"/>
            <a:ext cx="590465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it-IT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115</Words>
  <Application>Microsoft Office PowerPoint</Application>
  <PresentationFormat>Presentazione su schermo (4:3)</PresentationFormat>
  <Paragraphs>23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Il periodo Ipotetico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Se non fossi te stesso,  chi saresti??</vt:lpstr>
      <vt:lpstr>Riferimenti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periodo Ipotetico</dc:title>
  <dc:creator>Alessia</dc:creator>
  <cp:lastModifiedBy>Alessia</cp:lastModifiedBy>
  <cp:revision>27</cp:revision>
  <dcterms:created xsi:type="dcterms:W3CDTF">2019-01-11T08:51:26Z</dcterms:created>
  <dcterms:modified xsi:type="dcterms:W3CDTF">2019-04-01T08:58:01Z</dcterms:modified>
</cp:coreProperties>
</file>